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6" r:id="rId26"/>
    <p:sldId id="281" r:id="rId27"/>
    <p:sldId id="283" r:id="rId28"/>
    <p:sldId id="282" r:id="rId29"/>
    <p:sldId id="285" r:id="rId30"/>
    <p:sldId id="288" r:id="rId31"/>
    <p:sldId id="287" r:id="rId32"/>
    <p:sldId id="292" r:id="rId33"/>
    <p:sldId id="291" r:id="rId34"/>
    <p:sldId id="290" r:id="rId35"/>
    <p:sldId id="294" r:id="rId36"/>
    <p:sldId id="293" r:id="rId37"/>
    <p:sldId id="295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34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C9134-7560-4A74-BC1E-63E7F5EC4294}" type="datetimeFigureOut">
              <a:rPr lang="ko-KR" altLang="en-US" smtClean="0"/>
              <a:t>2013-10-30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4219-77A5-43EE-87AE-7BCEEFE0F9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전자출석체크 시스템 설명서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페이지에 처음 진입하면 나오는 화면입니다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098" name="Picture 2" descr="C:\Users\Jino\Desktop\졸작스샷\관리자\관리자메인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40968"/>
            <a:ext cx="5486400" cy="29489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구성원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구성원에 대한 정보를 조회할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구성원의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조회 버튼을 누릅니다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9" name="Picture 5" descr="C:\Users\Jino\Desktop\졸작스샷\새거\구성원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140968"/>
            <a:ext cx="2433978" cy="766870"/>
          </a:xfrm>
          <a:prstGeom prst="rect">
            <a:avLst/>
          </a:prstGeom>
          <a:noFill/>
        </p:spPr>
      </p:pic>
      <p:pic>
        <p:nvPicPr>
          <p:cNvPr id="6150" name="Picture 6" descr="C:\Users\Jino\Desktop\졸작스샷\새거\구성원조회성공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162300"/>
            <a:ext cx="5086350" cy="3695700"/>
          </a:xfrm>
          <a:prstGeom prst="rect">
            <a:avLst/>
          </a:prstGeom>
          <a:noFill/>
        </p:spPr>
      </p:pic>
      <p:pic>
        <p:nvPicPr>
          <p:cNvPr id="6151" name="Picture 7" descr="C:\Users\Jino\Desktop\졸작스샷\새거\구성원조회실패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4725144"/>
            <a:ext cx="2767399" cy="928817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>
            <a:stCxn id="6149" idx="1"/>
          </p:cNvCxnSpPr>
          <p:nvPr/>
        </p:nvCxnSpPr>
        <p:spPr>
          <a:xfrm flipH="1">
            <a:off x="5148064" y="3524403"/>
            <a:ext cx="936104" cy="48066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149" idx="2"/>
            <a:endCxn id="6151" idx="0"/>
          </p:cNvCxnSpPr>
          <p:nvPr/>
        </p:nvCxnSpPr>
        <p:spPr>
          <a:xfrm>
            <a:off x="7301157" y="3907838"/>
            <a:ext cx="310727" cy="8173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71800" y="594928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조회 성공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96136" y="580526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조회 실패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11013027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가진 구성원은 없습니다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구성원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구성원을 </a:t>
            </a:r>
            <a:r>
              <a:rPr lang="ko-KR" altLang="en-US" sz="2800" dirty="0" err="1" smtClean="0"/>
              <a:t>등록할수</a:t>
            </a:r>
            <a:r>
              <a:rPr lang="ko-KR" altLang="en-US" sz="2800" dirty="0" smtClean="0"/>
              <a:t> 있습니다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정보를 입력 후 등록합니다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이름</a:t>
            </a:r>
            <a:r>
              <a:rPr lang="en-US" altLang="ko-KR" sz="2800" dirty="0" smtClean="0"/>
              <a:t>, ID, </a:t>
            </a:r>
            <a:r>
              <a:rPr lang="ko-KR" altLang="en-US" sz="2800" dirty="0" smtClean="0"/>
              <a:t>휴대전화번호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신분은 필수 입력입니다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신분은 </a:t>
            </a:r>
            <a:r>
              <a:rPr lang="en-US" altLang="ko-KR" sz="2800" dirty="0" smtClean="0"/>
              <a:t>admin, student, assistant, professor, guest </a:t>
            </a:r>
            <a:r>
              <a:rPr lang="ko-KR" altLang="en-US" sz="2800" dirty="0" smtClean="0"/>
              <a:t>가 있습니다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7172" name="Picture 4" descr="C:\Users\Jino\Desktop\졸작스샷\새거\구성원추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77072"/>
            <a:ext cx="2497460" cy="2589034"/>
          </a:xfrm>
          <a:prstGeom prst="rect">
            <a:avLst/>
          </a:prstGeom>
          <a:noFill/>
        </p:spPr>
      </p:pic>
      <p:pic>
        <p:nvPicPr>
          <p:cNvPr id="7173" name="Picture 5" descr="C:\Users\Jino\Desktop\졸작스샷\새거\구성원추가_결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150218"/>
            <a:ext cx="3883546" cy="2394598"/>
          </a:xfrm>
          <a:prstGeom prst="rect">
            <a:avLst/>
          </a:prstGeom>
          <a:noFill/>
        </p:spPr>
      </p:pic>
      <p:cxnSp>
        <p:nvCxnSpPr>
          <p:cNvPr id="9" name="직선 화살표 연결선 8"/>
          <p:cNvCxnSpPr>
            <a:endCxn id="7173" idx="1"/>
          </p:cNvCxnSpPr>
          <p:nvPr/>
        </p:nvCxnSpPr>
        <p:spPr>
          <a:xfrm>
            <a:off x="3419872" y="4725144"/>
            <a:ext cx="1440160" cy="62237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구성원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구성원의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조회 버튼을 누르면 해당 구성원의 정보가 나옵니다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무분별한 삭제를 막기 위함입니다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바꾸고 싶은 정보를 고칩니다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단</a:t>
            </a:r>
            <a:r>
              <a:rPr lang="en-US" altLang="ko-KR" sz="2000" dirty="0" smtClean="0"/>
              <a:t>, ID</a:t>
            </a:r>
            <a:r>
              <a:rPr lang="ko-KR" altLang="en-US" sz="2000" dirty="0" smtClean="0"/>
              <a:t>는 수정이 안됩니다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수정 버튼을 누르면 수정이 완료됩니다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</p:txBody>
      </p:sp>
      <p:pic>
        <p:nvPicPr>
          <p:cNvPr id="8197" name="Picture 5" descr="C:\Users\Jino\Desktop\졸작스샷\새거\구성원수정_결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636912"/>
            <a:ext cx="3254194" cy="2020535"/>
          </a:xfrm>
          <a:prstGeom prst="rect">
            <a:avLst/>
          </a:prstGeom>
          <a:noFill/>
        </p:spPr>
      </p:pic>
      <p:pic>
        <p:nvPicPr>
          <p:cNvPr id="8198" name="Picture 6" descr="C:\Users\Jino\Desktop\졸작스샷\새거\구성원수정_새입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725144"/>
            <a:ext cx="2715004" cy="1991003"/>
          </a:xfrm>
          <a:prstGeom prst="rect">
            <a:avLst/>
          </a:prstGeom>
          <a:noFill/>
        </p:spPr>
      </p:pic>
      <p:pic>
        <p:nvPicPr>
          <p:cNvPr id="8199" name="Picture 7" descr="C:\Users\Jino\Desktop\졸작스샷\새거\구성원수정_원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284984"/>
            <a:ext cx="3280868" cy="2814078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>
            <a:stCxn id="8199" idx="3"/>
            <a:endCxn id="8198" idx="1"/>
          </p:cNvCxnSpPr>
          <p:nvPr/>
        </p:nvCxnSpPr>
        <p:spPr>
          <a:xfrm>
            <a:off x="3820420" y="4692023"/>
            <a:ext cx="319532" cy="102862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198" idx="0"/>
            <a:endCxn id="8197" idx="1"/>
          </p:cNvCxnSpPr>
          <p:nvPr/>
        </p:nvCxnSpPr>
        <p:spPr>
          <a:xfrm flipV="1">
            <a:off x="5497454" y="3647180"/>
            <a:ext cx="226674" cy="107796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구성원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수정과 비슷합니다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구성원을 먼저 조회합니다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결과를 확인 후 삭제 대상이 확실하면 삭제 버튼을 누릅니다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9222" name="Picture 6" descr="C:\Users\Jino\Desktop\졸작스샷\새거\구성원삭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96952"/>
            <a:ext cx="2880762" cy="3069383"/>
          </a:xfrm>
          <a:prstGeom prst="rect">
            <a:avLst/>
          </a:prstGeom>
          <a:noFill/>
        </p:spPr>
      </p:pic>
      <p:pic>
        <p:nvPicPr>
          <p:cNvPr id="9223" name="Picture 7" descr="C:\Users\Jino\Desktop\졸작스샷\새거\구성원삭제_결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933056"/>
            <a:ext cx="4781550" cy="1495425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>
            <a:stCxn id="9222" idx="3"/>
            <a:endCxn id="9223" idx="1"/>
          </p:cNvCxnSpPr>
          <p:nvPr/>
        </p:nvCxnSpPr>
        <p:spPr>
          <a:xfrm>
            <a:off x="3564330" y="4531644"/>
            <a:ext cx="647630" cy="149125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강의관리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강의를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폐강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구성원관리와 동일한 인터페이스를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3" name="Picture 3" descr="C:\Users\Jino\Desktop\졸작스샷\새거\강의관리리스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717032"/>
            <a:ext cx="7588675" cy="66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 조회</a:t>
            </a:r>
            <a:endParaRPr lang="ko-KR" altLang="en-US" dirty="0"/>
          </a:p>
        </p:txBody>
      </p:sp>
      <p:pic>
        <p:nvPicPr>
          <p:cNvPr id="11267" name="Picture 3" descr="C:\Users\Jino\Desktop\졸작스샷\새거\강의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4953000" cy="2352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 개설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강의가 개설되면 자동으로 출석부를 위한 공간이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293" name="Picture 5" descr="C:\Users\Jino\Desktop\졸작스샷\새거\강의개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52936"/>
            <a:ext cx="2301562" cy="1623286"/>
          </a:xfrm>
          <a:prstGeom prst="rect">
            <a:avLst/>
          </a:prstGeom>
          <a:noFill/>
        </p:spPr>
      </p:pic>
      <p:pic>
        <p:nvPicPr>
          <p:cNvPr id="12294" name="Picture 6" descr="C:\Users\Jino\Desktop\졸작스샷\새거\강의개설_결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293096"/>
            <a:ext cx="5105400" cy="2133600"/>
          </a:xfrm>
          <a:prstGeom prst="rect">
            <a:avLst/>
          </a:prstGeom>
          <a:noFill/>
        </p:spPr>
      </p:pic>
      <p:pic>
        <p:nvPicPr>
          <p:cNvPr id="12295" name="Picture 7" descr="C:\Users\Jino\Desktop\졸작스샷\새거\강의개설_결과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708920"/>
            <a:ext cx="2638425" cy="3067050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>
            <a:stCxn id="12293" idx="3"/>
            <a:endCxn id="12294" idx="0"/>
          </p:cNvCxnSpPr>
          <p:nvPr/>
        </p:nvCxnSpPr>
        <p:spPr>
          <a:xfrm>
            <a:off x="2841114" y="3664579"/>
            <a:ext cx="683186" cy="62851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2293" idx="3"/>
            <a:endCxn id="12295" idx="1"/>
          </p:cNvCxnSpPr>
          <p:nvPr/>
        </p:nvCxnSpPr>
        <p:spPr>
          <a:xfrm>
            <a:off x="2841114" y="3664579"/>
            <a:ext cx="3171046" cy="57786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강의수정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강의코드를 제외한 정보를 수정합니다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담당교수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이름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은 수정후 자동 반영됩니다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13316" name="Picture 4" descr="C:\Users\Jino\Desktop\졸작스샷\새거2\강의수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5229225" cy="3381375"/>
          </a:xfrm>
          <a:prstGeom prst="rect">
            <a:avLst/>
          </a:prstGeom>
          <a:noFill/>
        </p:spPr>
      </p:pic>
      <p:pic>
        <p:nvPicPr>
          <p:cNvPr id="13317" name="Picture 5" descr="C:\Users\Jino\Desktop\졸작스샷\새거2\강의수정_결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725144"/>
            <a:ext cx="2926489" cy="12746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폐강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강의를 폐강합니다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폐강 후에는 출석부도 함께 삭제됩니다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41" name="Picture 5" descr="C:\Users\Jino\Desktop\졸작스샷\새거2\폐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501008"/>
            <a:ext cx="3720984" cy="1873829"/>
          </a:xfrm>
          <a:prstGeom prst="rect">
            <a:avLst/>
          </a:prstGeom>
          <a:noFill/>
        </p:spPr>
      </p:pic>
      <p:pic>
        <p:nvPicPr>
          <p:cNvPr id="14342" name="Picture 6" descr="C:\Users\Jino\Desktop\졸작스샷\새거2\폐강결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708920"/>
            <a:ext cx="3354221" cy="726859"/>
          </a:xfrm>
          <a:prstGeom prst="rect">
            <a:avLst/>
          </a:prstGeom>
          <a:noFill/>
        </p:spPr>
      </p:pic>
      <p:pic>
        <p:nvPicPr>
          <p:cNvPr id="14343" name="Picture 7" descr="C:\Users\Jino\Desktop\졸작스샷\새거2\폐강결과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005064"/>
            <a:ext cx="2834083" cy="2167240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>
            <a:stCxn id="14341" idx="3"/>
            <a:endCxn id="14342" idx="1"/>
          </p:cNvCxnSpPr>
          <p:nvPr/>
        </p:nvCxnSpPr>
        <p:spPr>
          <a:xfrm flipV="1">
            <a:off x="4548568" y="3072350"/>
            <a:ext cx="743512" cy="136557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4341" idx="3"/>
            <a:endCxn id="14343" idx="1"/>
          </p:cNvCxnSpPr>
          <p:nvPr/>
        </p:nvCxnSpPr>
        <p:spPr>
          <a:xfrm>
            <a:off x="4548568" y="4437923"/>
            <a:ext cx="743512" cy="65076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500" dirty="0" smtClean="0"/>
              <a:t>로그인 및 로그아웃</a:t>
            </a:r>
            <a:endParaRPr lang="en-US" altLang="ko-KR" sz="2500" dirty="0" smtClean="0"/>
          </a:p>
          <a:p>
            <a:r>
              <a:rPr lang="ko-KR" altLang="en-US" sz="2500" dirty="0" smtClean="0"/>
              <a:t>관리자용</a:t>
            </a:r>
            <a:endParaRPr lang="en-US" altLang="ko-KR" sz="2500" dirty="0" smtClean="0"/>
          </a:p>
          <a:p>
            <a:pPr lvl="1"/>
            <a:r>
              <a:rPr lang="ko-KR" altLang="en-US" sz="2000" dirty="0" err="1" smtClean="0"/>
              <a:t>메인화면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구성원관리</a:t>
            </a:r>
            <a:endParaRPr lang="en-US" altLang="ko-KR" sz="2000" dirty="0" smtClean="0"/>
          </a:p>
          <a:p>
            <a:pPr lvl="2"/>
            <a:r>
              <a:rPr lang="ko-KR" altLang="en-US" sz="1700" dirty="0" smtClean="0"/>
              <a:t>구성원 조회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구성원 추가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구성원 수정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구성원 삭제</a:t>
            </a:r>
            <a:endParaRPr lang="en-US" altLang="ko-KR" sz="1700" dirty="0"/>
          </a:p>
          <a:p>
            <a:pPr lvl="1"/>
            <a:r>
              <a:rPr lang="ko-KR" altLang="en-US" sz="2100" dirty="0" smtClean="0"/>
              <a:t>강의관리</a:t>
            </a:r>
            <a:endParaRPr lang="en-US" altLang="ko-KR" sz="2100" dirty="0" smtClean="0"/>
          </a:p>
          <a:p>
            <a:pPr lvl="2"/>
            <a:r>
              <a:rPr lang="ko-KR" altLang="en-US" sz="1700" dirty="0" smtClean="0"/>
              <a:t>강의 조회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 개설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 수정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폐강</a:t>
            </a:r>
            <a:endParaRPr lang="en-US" altLang="ko-KR" sz="1700" dirty="0" smtClean="0"/>
          </a:p>
          <a:p>
            <a:endParaRPr lang="en-US" altLang="ko-KR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강의실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강의실에 대한 정보를 관리합니다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강의실 관리 역시 구성원 관리와 동일한 인터페이스를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363" name="Picture 3" descr="C:\Users\Jino\Desktop\졸작스샷\새거2\강의실리스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675364" cy="5468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강리자용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강의실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강의실 정보를 조회합니다</a:t>
            </a:r>
            <a:r>
              <a:rPr lang="en-US" altLang="ko-KR" sz="2500" dirty="0" smtClean="0"/>
              <a:t>.</a:t>
            </a:r>
          </a:p>
          <a:p>
            <a:r>
              <a:rPr lang="ko-KR" altLang="en-US" sz="2500" dirty="0" smtClean="0"/>
              <a:t>현재 사용자의 아이디가 표시됩니다</a:t>
            </a:r>
            <a:r>
              <a:rPr lang="en-US" altLang="ko-KR" sz="2500" dirty="0" smtClean="0"/>
              <a:t>.</a:t>
            </a:r>
          </a:p>
          <a:p>
            <a:r>
              <a:rPr lang="ko-KR" altLang="en-US" sz="2500" dirty="0" smtClean="0"/>
              <a:t>현재 사용자가 없으면 사용가능 이 표시됩니다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16387" name="Picture 3" descr="C:\Users\Jino\Desktop\졸작스샷\새거2\강의실조회_결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789040"/>
            <a:ext cx="5076825" cy="1876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강의실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강의실을 추가 할 수 있습니다</a:t>
            </a:r>
            <a:r>
              <a:rPr lang="en-US" altLang="ko-KR" sz="2500" dirty="0" smtClean="0"/>
              <a:t>.</a:t>
            </a:r>
          </a:p>
          <a:p>
            <a:endParaRPr lang="en-US" altLang="ko-KR" sz="2500" dirty="0" smtClean="0"/>
          </a:p>
          <a:p>
            <a:pPr>
              <a:buNone/>
            </a:pPr>
            <a:r>
              <a:rPr lang="en-US" altLang="ko-KR" sz="2500" dirty="0"/>
              <a:t> </a:t>
            </a:r>
            <a:r>
              <a:rPr lang="en-US" altLang="ko-KR" sz="2500" dirty="0" smtClean="0"/>
              <a:t>  </a:t>
            </a:r>
            <a:r>
              <a:rPr lang="ko-KR" altLang="en-US" sz="2500" dirty="0" smtClean="0"/>
              <a:t>강의실 추가 시 호실 및 좌석의</a:t>
            </a:r>
            <a:endParaRPr lang="en-US" altLang="ko-KR" sz="2500" dirty="0" smtClean="0"/>
          </a:p>
          <a:p>
            <a:pPr>
              <a:buNone/>
            </a:pPr>
            <a:r>
              <a:rPr lang="en-US" altLang="ko-KR" sz="2500" dirty="0"/>
              <a:t> </a:t>
            </a:r>
            <a:r>
              <a:rPr lang="en-US" altLang="ko-KR" sz="2500" dirty="0" smtClean="0"/>
              <a:t>  </a:t>
            </a:r>
            <a:r>
              <a:rPr lang="ko-KR" altLang="en-US" sz="2500" dirty="0" smtClean="0"/>
              <a:t>가로와 세로의 좌석을 지정하여</a:t>
            </a:r>
            <a:endParaRPr lang="en-US" altLang="ko-KR" sz="2500" dirty="0"/>
          </a:p>
          <a:p>
            <a:pPr>
              <a:buNone/>
            </a:pPr>
            <a:r>
              <a:rPr lang="en-US" altLang="ko-KR" sz="2500" dirty="0" smtClean="0"/>
              <a:t>   </a:t>
            </a:r>
            <a:r>
              <a:rPr lang="ko-KR" altLang="en-US" sz="2500" dirty="0" smtClean="0"/>
              <a:t>자리배치표를 만들 수 있습니다</a:t>
            </a:r>
            <a:r>
              <a:rPr lang="en-US" altLang="ko-KR" sz="2500" dirty="0" smtClean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2060848"/>
            <a:ext cx="331878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강의실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강의실을 조회하여 삭제 합니다</a:t>
            </a:r>
            <a:r>
              <a:rPr lang="en-US" altLang="ko-KR" sz="2500" dirty="0" smtClean="0"/>
              <a:t>.</a:t>
            </a:r>
          </a:p>
          <a:p>
            <a:r>
              <a:rPr lang="ko-KR" altLang="en-US" sz="2500" dirty="0" err="1" smtClean="0"/>
              <a:t>조회시</a:t>
            </a:r>
            <a:r>
              <a:rPr lang="ko-KR" altLang="en-US" sz="2500" dirty="0" smtClean="0"/>
              <a:t> 호실과 좌석 수를 확인 할 수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852936"/>
            <a:ext cx="387342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429000"/>
            <a:ext cx="381306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139952" y="4437112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시간표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관리자는 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 시간을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등록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84984"/>
            <a:ext cx="5905951" cy="185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강의실 배치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시간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강의실 배치를 요일 별로 조회 할 수 있습니다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또한 원하는 요일만 검색이 가능 합니다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005" y="2780928"/>
            <a:ext cx="3056966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924944"/>
            <a:ext cx="463050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강의실 배치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강의를 요일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교시 별로 배정 할 수 있습니다</a:t>
            </a:r>
            <a:r>
              <a:rPr lang="en-US" altLang="ko-KR" sz="2500" dirty="0" smtClean="0"/>
              <a:t>.</a:t>
            </a:r>
            <a:r>
              <a:rPr lang="ko-KR" altLang="en-US" sz="2500" dirty="0" smtClean="0"/>
              <a:t> </a:t>
            </a:r>
            <a:endParaRPr lang="ko-KR" altLang="en-US" sz="25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348880"/>
            <a:ext cx="436454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강의시작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강의를 시작하고 첫 페이지입니다</a:t>
            </a:r>
            <a:r>
              <a:rPr lang="en-US" altLang="ko-KR" sz="2500" dirty="0" smtClean="0"/>
              <a:t>.</a:t>
            </a:r>
          </a:p>
          <a:p>
            <a:r>
              <a:rPr lang="ko-KR" altLang="en-US" sz="2500" dirty="0" smtClean="0"/>
              <a:t>자리배치와 학생들의 출석을 확인 할 수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708920"/>
            <a:ext cx="6800875" cy="378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 시작</a:t>
            </a:r>
            <a:r>
              <a:rPr lang="en-US" altLang="ko-KR" sz="3300" dirty="0" smtClean="0"/>
              <a:t>(</a:t>
            </a:r>
            <a:r>
              <a:rPr lang="ko-KR" altLang="en-US" sz="3300" dirty="0" smtClean="0"/>
              <a:t>수동</a:t>
            </a:r>
            <a:r>
              <a:rPr lang="en-US" altLang="ko-KR" sz="3300" dirty="0" smtClean="0"/>
              <a:t>)</a:t>
            </a:r>
            <a:endParaRPr lang="ko-KR" altLang="en-US" sz="3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수동으로 강의와 강의실을 선택 할 수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348880"/>
            <a:ext cx="6940451" cy="359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자리배치도</a:t>
            </a:r>
            <a:r>
              <a:rPr lang="en-US" altLang="ko-KR" sz="3300" dirty="0" smtClean="0"/>
              <a:t>(</a:t>
            </a:r>
            <a:r>
              <a:rPr lang="ko-KR" altLang="en-US" sz="3300" dirty="0" smtClean="0"/>
              <a:t>로딩</a:t>
            </a:r>
            <a:r>
              <a:rPr lang="en-US" altLang="ko-KR" sz="3300" dirty="0" smtClean="0"/>
              <a:t>)</a:t>
            </a:r>
            <a:endParaRPr lang="ko-KR" altLang="en-US" sz="3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강의 시작 후 강의 시작 로딩화면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068960"/>
            <a:ext cx="6732240" cy="158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 smtClean="0"/>
              <a:t>강의실 관리</a:t>
            </a:r>
            <a:endParaRPr lang="en-US" altLang="ko-KR" sz="2000" dirty="0" smtClean="0"/>
          </a:p>
          <a:p>
            <a:pPr lvl="2"/>
            <a:r>
              <a:rPr lang="ko-KR" altLang="en-US" sz="1700" dirty="0" smtClean="0"/>
              <a:t>강의실 조회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강의실 추가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강의실 수정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강의실 삭제</a:t>
            </a:r>
            <a:endParaRPr lang="en-US" altLang="ko-KR" sz="1700" dirty="0" smtClean="0"/>
          </a:p>
          <a:p>
            <a:pPr lvl="1"/>
            <a:r>
              <a:rPr lang="ko-KR" altLang="en-US" sz="2000" dirty="0" smtClean="0"/>
              <a:t>시간표 관리</a:t>
            </a:r>
            <a:endParaRPr lang="en-US" altLang="ko-KR" sz="2000" dirty="0" smtClean="0"/>
          </a:p>
          <a:p>
            <a:pPr lvl="2"/>
            <a:r>
              <a:rPr lang="ko-KR" altLang="en-US" sz="1700" dirty="0" smtClean="0"/>
              <a:t>강의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시간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강의실 배치 조회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강의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시간</a:t>
            </a:r>
            <a:r>
              <a:rPr lang="en-US" altLang="ko-KR" sz="1700" dirty="0" smtClean="0"/>
              <a:t>-</a:t>
            </a:r>
            <a:r>
              <a:rPr lang="ko-KR" altLang="en-US" sz="1700" dirty="0" smtClean="0"/>
              <a:t>강의실 배치 등록</a:t>
            </a:r>
            <a:endParaRPr lang="en-US" altLang="ko-KR" sz="1700" dirty="0" smtClean="0"/>
          </a:p>
          <a:p>
            <a:r>
              <a:rPr lang="ko-KR" altLang="en-US" sz="2500" dirty="0" smtClean="0"/>
              <a:t>교수용</a:t>
            </a:r>
            <a:endParaRPr lang="en-US" altLang="ko-KR" sz="2500" dirty="0" smtClean="0"/>
          </a:p>
          <a:p>
            <a:pPr lvl="1"/>
            <a:r>
              <a:rPr lang="ko-KR" altLang="en-US" sz="2100" dirty="0" smtClean="0"/>
              <a:t>강의시작</a:t>
            </a:r>
            <a:endParaRPr lang="en-US" altLang="ko-KR" sz="2100" dirty="0" smtClean="0"/>
          </a:p>
          <a:p>
            <a:pPr lvl="2"/>
            <a:r>
              <a:rPr lang="ko-KR" altLang="en-US" sz="1700" dirty="0" smtClean="0"/>
              <a:t>로그인후 자동실행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수동실행</a:t>
            </a:r>
            <a:endParaRPr lang="en-US" altLang="ko-KR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자리배치도</a:t>
            </a:r>
            <a:r>
              <a:rPr lang="en-US" altLang="ko-KR" sz="3300" dirty="0" smtClean="0"/>
              <a:t>(</a:t>
            </a:r>
            <a:r>
              <a:rPr lang="ko-KR" altLang="en-US" sz="3300" dirty="0" smtClean="0"/>
              <a:t>퇴석 확인</a:t>
            </a:r>
            <a:r>
              <a:rPr lang="en-US" altLang="ko-KR" sz="3300" dirty="0" smtClean="0"/>
              <a:t>)</a:t>
            </a:r>
            <a:endParaRPr lang="ko-KR" altLang="en-US" sz="3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강의 </a:t>
            </a:r>
            <a:r>
              <a:rPr lang="ko-KR" altLang="en-US" sz="2500" dirty="0" err="1" smtClean="0"/>
              <a:t>사작</a:t>
            </a:r>
            <a:r>
              <a:rPr lang="ko-KR" altLang="en-US" sz="2500" dirty="0" smtClean="0"/>
              <a:t> 후 퇴석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조퇴</a:t>
            </a:r>
            <a:r>
              <a:rPr lang="en-US" altLang="ko-KR" sz="2200" dirty="0" smtClean="0"/>
              <a:t>)</a:t>
            </a:r>
            <a:r>
              <a:rPr lang="ko-KR" altLang="en-US" sz="2500" dirty="0" smtClean="0"/>
              <a:t>를 확인 할 수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780928"/>
            <a:ext cx="6336704" cy="341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자리배치도</a:t>
            </a:r>
            <a:r>
              <a:rPr lang="en-US" altLang="ko-KR" sz="3300" dirty="0" smtClean="0"/>
              <a:t>(</a:t>
            </a:r>
            <a:r>
              <a:rPr lang="ko-KR" altLang="en-US" sz="3300" dirty="0" err="1" smtClean="0"/>
              <a:t>미출석</a:t>
            </a:r>
            <a:r>
              <a:rPr lang="en-US" altLang="ko-KR" sz="3300" dirty="0" smtClean="0"/>
              <a:t>)</a:t>
            </a:r>
            <a:endParaRPr lang="ko-KR" altLang="en-US" sz="3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500" dirty="0" smtClean="0"/>
              <a:t>강의 시작 후 </a:t>
            </a:r>
            <a:r>
              <a:rPr lang="ko-KR" altLang="en-US" sz="2500" dirty="0" err="1" smtClean="0"/>
              <a:t>미출석</a:t>
            </a:r>
            <a:r>
              <a:rPr lang="ko-KR" altLang="en-US" sz="2500" dirty="0" smtClean="0"/>
              <a:t> 학생들을 확인 할 수 있습니다</a:t>
            </a:r>
            <a:r>
              <a:rPr lang="en-US" altLang="ko-KR" sz="2500" dirty="0"/>
              <a:t>.</a:t>
            </a:r>
            <a:endParaRPr lang="en-US" altLang="ko-KR" sz="2500" dirty="0" smtClean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92896"/>
            <a:ext cx="6696744" cy="360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강의 종료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500" dirty="0" smtClean="0"/>
              <a:t>강의를 </a:t>
            </a:r>
            <a:r>
              <a:rPr lang="ko-KR" altLang="en-US" sz="2500" dirty="0" err="1" smtClean="0"/>
              <a:t>종료하였을때</a:t>
            </a:r>
            <a:r>
              <a:rPr lang="ko-KR" altLang="en-US" sz="2500" dirty="0" smtClean="0"/>
              <a:t> 나타나는 메시지 입니다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2895600"/>
            <a:ext cx="84296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교수용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출석부 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500" dirty="0" smtClean="0"/>
              <a:t>교수가 확인 할 수 있는 </a:t>
            </a:r>
            <a:r>
              <a:rPr lang="ko-KR" altLang="en-US" sz="2500" dirty="0" err="1" smtClean="0"/>
              <a:t>강의별</a:t>
            </a:r>
            <a:r>
              <a:rPr lang="ko-KR" altLang="en-US" sz="2500" dirty="0" smtClean="0"/>
              <a:t> 출석 현황입니다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7509838" cy="387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학생용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출석 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웹에서의 학생용 출석 체크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56992"/>
            <a:ext cx="30670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780928"/>
            <a:ext cx="5011093" cy="302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347864" y="4149080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학생용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출석체크</a:t>
            </a: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모바일</a:t>
            </a:r>
            <a:r>
              <a:rPr lang="en-US" altLang="ko-KR" sz="2500" dirty="0" smtClean="0"/>
              <a:t>)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2060848"/>
            <a:ext cx="4258816" cy="3196952"/>
          </a:xfrm>
        </p:spPr>
        <p:txBody>
          <a:bodyPr>
            <a:normAutofit/>
          </a:bodyPr>
          <a:lstStyle/>
          <a:p>
            <a:r>
              <a:rPr lang="ko-KR" altLang="en-US" sz="2500" dirty="0" err="1" smtClean="0"/>
              <a:t>모바일에서의</a:t>
            </a:r>
            <a:r>
              <a:rPr lang="ko-KR" altLang="en-US" sz="2500" dirty="0" smtClean="0"/>
              <a:t> 학생의</a:t>
            </a:r>
            <a:endParaRPr lang="en-US" altLang="ko-KR" sz="2500" dirty="0"/>
          </a:p>
          <a:p>
            <a:pPr>
              <a:buNone/>
            </a:pPr>
            <a:r>
              <a:rPr lang="en-US" altLang="ko-KR" sz="2500" dirty="0" smtClean="0"/>
              <a:t>  </a:t>
            </a:r>
            <a:r>
              <a:rPr lang="ko-KR" altLang="en-US" sz="2500" dirty="0" smtClean="0"/>
              <a:t> 출석체크 페이지 입니다</a:t>
            </a:r>
            <a:r>
              <a:rPr lang="en-US" altLang="ko-KR" sz="2500" dirty="0" smtClean="0"/>
              <a:t>.</a:t>
            </a:r>
          </a:p>
          <a:p>
            <a:r>
              <a:rPr lang="en-US" altLang="ko-KR" sz="2500" dirty="0" smtClean="0"/>
              <a:t>NFC</a:t>
            </a:r>
            <a:r>
              <a:rPr lang="ko-KR" altLang="en-US" sz="2500" dirty="0" smtClean="0"/>
              <a:t>에 터치하면 </a:t>
            </a:r>
            <a:endParaRPr lang="en-US" altLang="ko-KR" sz="2500" dirty="0"/>
          </a:p>
          <a:p>
            <a:pPr>
              <a:buNone/>
            </a:pPr>
            <a:r>
              <a:rPr lang="en-US" altLang="ko-KR" sz="2500" dirty="0" smtClean="0"/>
              <a:t>   </a:t>
            </a:r>
            <a:r>
              <a:rPr lang="ko-KR" altLang="en-US" sz="2500" dirty="0" smtClean="0"/>
              <a:t>출석이 체크 됩니다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700808"/>
            <a:ext cx="2499903" cy="423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태그에 정보입력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조교가 </a:t>
            </a:r>
            <a:r>
              <a:rPr lang="ko-KR" altLang="en-US" sz="2500" dirty="0" err="1" smtClean="0"/>
              <a:t>모바일을</a:t>
            </a:r>
            <a:r>
              <a:rPr lang="ko-KR" altLang="en-US" sz="2500" dirty="0" smtClean="0"/>
              <a:t> 이용해 태그에 정보를 입력할 수 있습니다</a:t>
            </a:r>
            <a:r>
              <a:rPr lang="en-US" altLang="ko-KR" sz="2500" dirty="0" smtClean="0"/>
              <a:t>.</a:t>
            </a:r>
          </a:p>
          <a:p>
            <a:r>
              <a:rPr lang="ko-KR" altLang="en-US" sz="2500" dirty="0" smtClean="0"/>
              <a:t>강의실번호와 자리의 행렬을 입력할 수 있습니다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1651864" cy="29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140968"/>
            <a:ext cx="1656000" cy="2953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140968"/>
            <a:ext cx="1656000" cy="298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2915816" y="4437112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436096" y="4437112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조교용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태그에 정보입력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정보를 입력하고 </a:t>
            </a:r>
            <a:r>
              <a:rPr lang="en-US" altLang="ko-KR" dirty="0" smtClean="0"/>
              <a:t>NCF</a:t>
            </a:r>
            <a:r>
              <a:rPr lang="ko-KR" altLang="en-US" dirty="0" smtClean="0"/>
              <a:t>에 태그하여 정보를 입력하고 기록되는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140968"/>
            <a:ext cx="1656000" cy="26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212976"/>
            <a:ext cx="1656000" cy="260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851920" y="4437112"/>
            <a:ext cx="129614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 smtClean="0"/>
              <a:t>자리배치도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로</a:t>
            </a:r>
            <a:r>
              <a:rPr lang="ko-KR" altLang="en-US" sz="1600" dirty="0"/>
              <a:t>딩</a:t>
            </a:r>
            <a:endParaRPr lang="en-US" altLang="ko-KR" sz="1600" dirty="0" smtClean="0"/>
          </a:p>
          <a:p>
            <a:pPr lvl="2"/>
            <a:r>
              <a:rPr lang="ko-KR" altLang="en-US" sz="1700" dirty="0" smtClean="0"/>
              <a:t>자리배치도</a:t>
            </a:r>
            <a:r>
              <a:rPr lang="en-US" altLang="ko-KR" sz="1700" dirty="0" smtClean="0"/>
              <a:t>1(</a:t>
            </a:r>
            <a:r>
              <a:rPr lang="ko-KR" altLang="en-US" sz="1700" dirty="0" smtClean="0"/>
              <a:t>열기 직후</a:t>
            </a:r>
            <a:r>
              <a:rPr lang="en-US" altLang="ko-KR" sz="1700" dirty="0" smtClean="0"/>
              <a:t>)</a:t>
            </a:r>
          </a:p>
          <a:p>
            <a:pPr lvl="2"/>
            <a:r>
              <a:rPr lang="ko-KR" altLang="en-US" sz="1700" dirty="0" smtClean="0"/>
              <a:t>자리배치도</a:t>
            </a:r>
            <a:r>
              <a:rPr lang="en-US" altLang="ko-KR" sz="1700" dirty="0" smtClean="0"/>
              <a:t>2(</a:t>
            </a:r>
            <a:r>
              <a:rPr lang="ko-KR" altLang="en-US" sz="1700" dirty="0" smtClean="0"/>
              <a:t>출석자 표시</a:t>
            </a:r>
            <a:r>
              <a:rPr lang="en-US" altLang="ko-KR" sz="1700" dirty="0" smtClean="0"/>
              <a:t>)</a:t>
            </a:r>
          </a:p>
          <a:p>
            <a:pPr lvl="2"/>
            <a:r>
              <a:rPr lang="ko-KR" altLang="en-US" sz="1700" dirty="0" smtClean="0"/>
              <a:t>강의실 수정</a:t>
            </a:r>
            <a:r>
              <a:rPr lang="en-US" altLang="ko-KR" sz="1700" dirty="0" smtClean="0"/>
              <a:t>(</a:t>
            </a:r>
            <a:r>
              <a:rPr lang="ko-KR" altLang="en-US" sz="1700" dirty="0" err="1" smtClean="0"/>
              <a:t>퇴석자</a:t>
            </a:r>
            <a:r>
              <a:rPr lang="en-US" altLang="ko-KR" sz="1700" dirty="0" smtClean="0"/>
              <a:t>)</a:t>
            </a:r>
          </a:p>
          <a:p>
            <a:pPr lvl="1"/>
            <a:r>
              <a:rPr lang="ko-KR" altLang="en-US" sz="2100" dirty="0" smtClean="0"/>
              <a:t>강의 종료</a:t>
            </a:r>
            <a:endParaRPr lang="en-US" altLang="ko-KR" sz="2100" dirty="0" smtClean="0"/>
          </a:p>
          <a:p>
            <a:pPr lvl="1"/>
            <a:r>
              <a:rPr lang="ko-KR" altLang="en-US" sz="2000" dirty="0" smtClean="0"/>
              <a:t>출석부 조회</a:t>
            </a:r>
            <a:endParaRPr lang="en-US" altLang="ko-KR" sz="2000" dirty="0" smtClean="0"/>
          </a:p>
          <a:p>
            <a:pPr lvl="2"/>
            <a:r>
              <a:rPr lang="ko-KR" altLang="en-US" sz="1700" dirty="0" smtClean="0"/>
              <a:t>강의 선택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선택 결과</a:t>
            </a:r>
            <a:endParaRPr lang="en-US" altLang="ko-KR" sz="1700" dirty="0" smtClean="0"/>
          </a:p>
          <a:p>
            <a:r>
              <a:rPr lang="ko-KR" altLang="en-US" sz="2500" dirty="0" smtClean="0"/>
              <a:t>학생용</a:t>
            </a:r>
            <a:endParaRPr lang="en-US" altLang="ko-KR" sz="2500" dirty="0" smtClean="0"/>
          </a:p>
          <a:p>
            <a:pPr lvl="1"/>
            <a:r>
              <a:rPr lang="ko-KR" altLang="en-US" sz="2100" dirty="0" smtClean="0"/>
              <a:t>출석체크</a:t>
            </a:r>
            <a:endParaRPr lang="en-US" altLang="ko-KR" sz="21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모바</a:t>
            </a:r>
            <a:r>
              <a:rPr lang="ko-KR" altLang="en-US" dirty="0" err="1"/>
              <a:t>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/>
              <a:t>조교용</a:t>
            </a:r>
            <a:endParaRPr lang="en-US" altLang="ko-KR" sz="2500" dirty="0" smtClean="0"/>
          </a:p>
          <a:p>
            <a:pPr lvl="1"/>
            <a:r>
              <a:rPr lang="ko-KR" altLang="en-US" sz="2000" dirty="0" smtClean="0"/>
              <a:t>태그에 정보입력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강의실 단위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2000" dirty="0" smtClean="0"/>
              <a:t>태그에 정보입력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좌석 단위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500" dirty="0" smtClean="0"/>
              <a:t>학생용</a:t>
            </a:r>
            <a:endParaRPr lang="en-US" altLang="ko-KR" sz="2500" dirty="0" smtClean="0"/>
          </a:p>
          <a:p>
            <a:pPr lvl="1"/>
            <a:r>
              <a:rPr lang="ko-KR" altLang="en-US" sz="2100" dirty="0" smtClean="0"/>
              <a:t>출석체크</a:t>
            </a:r>
            <a:endParaRPr lang="en-US" altLang="ko-KR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로그아웃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학번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교번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비밀번호를 입력후 로그인 버튼을 누르면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시도합니다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052" name="Picture 4" descr="C:\Users\Jino\Desktop\졸작스샷\새거\로그인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24944"/>
            <a:ext cx="4048125" cy="2552700"/>
          </a:xfrm>
          <a:prstGeom prst="rect">
            <a:avLst/>
          </a:prstGeom>
          <a:noFill/>
        </p:spPr>
      </p:pic>
      <p:pic>
        <p:nvPicPr>
          <p:cNvPr id="2053" name="Picture 5" descr="C:\Users\Jino\Desktop\졸작스샷\새거\로그인_입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6850" y="3284984"/>
            <a:ext cx="3867150" cy="3228975"/>
          </a:xfrm>
          <a:prstGeom prst="rect">
            <a:avLst/>
          </a:prstGeom>
          <a:noFill/>
        </p:spPr>
      </p:pic>
      <p:cxnSp>
        <p:nvCxnSpPr>
          <p:cNvPr id="9" name="직선 화살표 연결선 8"/>
          <p:cNvCxnSpPr/>
          <p:nvPr/>
        </p:nvCxnSpPr>
        <p:spPr>
          <a:xfrm>
            <a:off x="4283968" y="4149080"/>
            <a:ext cx="1296144" cy="50405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로그아웃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잘못된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또는 비밀번호를 입력할 경우 </a:t>
            </a:r>
            <a:r>
              <a:rPr lang="ko-KR" altLang="en-US" dirty="0" err="1" smtClean="0"/>
              <a:t>로그인에</a:t>
            </a:r>
            <a:r>
              <a:rPr lang="ko-KR" altLang="en-US" dirty="0" smtClean="0"/>
              <a:t> 실패하며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초후</a:t>
            </a:r>
            <a:r>
              <a:rPr lang="ko-KR" altLang="en-US" dirty="0" smtClean="0"/>
              <a:t> 다시 로그인 페이지로 돌아갑니다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 descr="C:\Users\Jino\Desktop\졸작스샷\로그인창\로그인실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212976"/>
            <a:ext cx="5486400" cy="29489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로그아웃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로그아웃은</a:t>
            </a:r>
            <a:r>
              <a:rPr lang="en-US" altLang="ko-KR" dirty="0" smtClean="0"/>
              <a:t>				</a:t>
            </a:r>
            <a:r>
              <a:rPr lang="ko-KR" altLang="en-US" dirty="0" smtClean="0"/>
              <a:t>버튼을 누르면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로그아웃을 실행하고 난 후에는 </a:t>
            </a:r>
            <a:r>
              <a:rPr lang="ko-KR" altLang="en-US" dirty="0" err="1" smtClean="0"/>
              <a:t>로그인창으로</a:t>
            </a:r>
            <a:r>
              <a:rPr lang="ko-KR" altLang="en-US" dirty="0" smtClean="0"/>
              <a:t> 다시 이동합니다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로그아웃을 누른 후에는 다시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필요합니다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5123" name="Picture 3" descr="C:\Users\Jino\Desktop\졸작스샷\새거\로그아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628800"/>
            <a:ext cx="2714625" cy="542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페이지는 구성원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수업시간표 배치 등 중요한 데이터들을 관리하는 기능을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관리자용 계정이 반드시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76200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700</Words>
  <Application>Microsoft Office PowerPoint</Application>
  <PresentationFormat>화면 슬라이드 쇼(4:3)</PresentationFormat>
  <Paragraphs>138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전자출석체크 시스템 설명서</vt:lpstr>
      <vt:lpstr>목차(웹)</vt:lpstr>
      <vt:lpstr>목차(웹)</vt:lpstr>
      <vt:lpstr>목차(웹)</vt:lpstr>
      <vt:lpstr>목차(모바일)</vt:lpstr>
      <vt:lpstr>로그인 및 로그아웃</vt:lpstr>
      <vt:lpstr>로그인 및 로그아웃</vt:lpstr>
      <vt:lpstr>로그인 및 로그아웃</vt:lpstr>
      <vt:lpstr>관리자용</vt:lpstr>
      <vt:lpstr>관리자용 - 메인화면</vt:lpstr>
      <vt:lpstr>관리자용 – 구성원 조회</vt:lpstr>
      <vt:lpstr>관리자용 – 구성원 추가</vt:lpstr>
      <vt:lpstr>관리자용 – 구성원 수정</vt:lpstr>
      <vt:lpstr>관리자용 – 구성원 삭제</vt:lpstr>
      <vt:lpstr>관리자용 - 강의관리</vt:lpstr>
      <vt:lpstr>관리자용 – 강의 조회</vt:lpstr>
      <vt:lpstr>관리자용 – 강의 개설</vt:lpstr>
      <vt:lpstr>관리자용 - 강의수정</vt:lpstr>
      <vt:lpstr>관리자용 - 폐강</vt:lpstr>
      <vt:lpstr>관리자용 – 강의실 관리</vt:lpstr>
      <vt:lpstr>강리자용 – 강의실 조회</vt:lpstr>
      <vt:lpstr>관리자용 – 강의실 추가</vt:lpstr>
      <vt:lpstr>관리자용 – 강의실 삭제</vt:lpstr>
      <vt:lpstr>관리자용 – 시간표 관리</vt:lpstr>
      <vt:lpstr>강의, 시간, 강의실 배치 조회</vt:lpstr>
      <vt:lpstr>강의, 시간, 강의실 배치 등록</vt:lpstr>
      <vt:lpstr>교수용 - 강의시작</vt:lpstr>
      <vt:lpstr>교수용 – 강의 시작(수동)</vt:lpstr>
      <vt:lpstr>교수용 – 자리배치도(로딩)</vt:lpstr>
      <vt:lpstr>교수용 – 자리배치도(퇴석 확인)</vt:lpstr>
      <vt:lpstr>교수용 – 자리배치도(미출석)</vt:lpstr>
      <vt:lpstr>교수용 – 강의 종료</vt:lpstr>
      <vt:lpstr>교수용 – 출석부 조회</vt:lpstr>
      <vt:lpstr>학생용 – 출석 체크</vt:lpstr>
      <vt:lpstr>학생용 – 출석체크(모바일)</vt:lpstr>
      <vt:lpstr>조교용 – 태그에 정보입력</vt:lpstr>
      <vt:lpstr>조교용 – 태그에 정보입력1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전자출석체크 시스템 설명서</dc:title>
  <dc:creator>Jino</dc:creator>
  <cp:lastModifiedBy>Jino</cp:lastModifiedBy>
  <cp:revision>113</cp:revision>
  <dcterms:created xsi:type="dcterms:W3CDTF">2013-10-29T22:19:03Z</dcterms:created>
  <dcterms:modified xsi:type="dcterms:W3CDTF">2013-10-30T03:01:48Z</dcterms:modified>
</cp:coreProperties>
</file>